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sv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svg"/><Relationship Id="rId16" Type="http://schemas.openxmlformats.org/officeDocument/2006/relationships/slideLayout" Target="../slideLayouts/slideLayout5.xml"/><Relationship Id="rId1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slideLayout" Target="../slideLayouts/slideLayout6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10859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Product Assistant: AI-Powered Shopping Experience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5385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Welcome to Product Assistant, a comprehensive .NET MAUI mobile application that redefines online shopping. We offer a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unified conversational shopping experience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leveraging AI to make product discovery intuitive and engaging.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1727" y="378500"/>
            <a:ext cx="4859298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Enhancements &amp; Support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81727" y="1036082"/>
            <a:ext cx="1366694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 are continuously working to improve and expand the capabilities of the Product Assistant.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81727" y="1548646"/>
            <a:ext cx="1835229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Looking Ahead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81727" y="1915597"/>
            <a:ext cx="6665595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Enhanced AI model selection and push notifications for price alerts.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81727" y="2183844"/>
            <a:ext cx="6665595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Barcode scanning, social sharing, and multi-language support.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81727" y="2452092"/>
            <a:ext cx="6665595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Advanced filtering, caching strategies, and analytics dashboards.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81727" y="2796064"/>
            <a:ext cx="6665595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project fulfills the requirements for the .NET MAUI Semester Project, showcasing a comprehensive approach to modern mobile application development.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7490698" y="1548646"/>
            <a:ext cx="1835229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Need Assistance?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490698" y="1915597"/>
            <a:ext cx="6665595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Consult our detailed documentation files.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7490698" y="2183844"/>
            <a:ext cx="6665595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Review error logs and verify configuration steps.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7490698" y="2452092"/>
            <a:ext cx="6665595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Refer to official documentation for .NET MAUI, Gemini API, Auth0, Docker, and Kubernetes.</a:t>
            </a:r>
            <a:endParaRPr lang="en-US" sz="10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0698" y="2827020"/>
            <a:ext cx="6665595" cy="66655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1411" y="835819"/>
            <a:ext cx="9119354" cy="64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Power of Unified Search &amp; Chat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811411" y="1943576"/>
            <a:ext cx="6387822" cy="2609136"/>
          </a:xfrm>
          <a:prstGeom prst="roundRect">
            <a:avLst>
              <a:gd name="adj" fmla="val 373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50846" y="2183011"/>
            <a:ext cx="695563" cy="695563"/>
          </a:xfrm>
          <a:prstGeom prst="roundRect">
            <a:avLst>
              <a:gd name="adj" fmla="val 13144871"/>
            </a:avLst>
          </a:prstGeom>
          <a:solidFill>
            <a:srgbClr val="A95B95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42179" y="2374344"/>
            <a:ext cx="312896" cy="31289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0846" y="3110389"/>
            <a:ext cx="3658076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Natural Language Interaction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50846" y="3571518"/>
            <a:ext cx="5908953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Chat with our AI assistant just like a personal shopper. No complex menus, just natural conversation.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7431048" y="1943576"/>
            <a:ext cx="6387941" cy="2609136"/>
          </a:xfrm>
          <a:prstGeom prst="roundRect">
            <a:avLst>
              <a:gd name="adj" fmla="val 373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70483" y="2183011"/>
            <a:ext cx="695563" cy="695563"/>
          </a:xfrm>
          <a:prstGeom prst="roundRect">
            <a:avLst>
              <a:gd name="adj" fmla="val 13144871"/>
            </a:avLst>
          </a:prstGeom>
          <a:solidFill>
            <a:srgbClr val="A95B95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1816" y="2374344"/>
            <a:ext cx="312896" cy="31289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70483" y="3110389"/>
            <a:ext cx="3644860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Intelligent Product Discovery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7670483" y="3571518"/>
            <a:ext cx="5909072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AI automatically detects your search intent and performs "grounding searches" to find exactly what you need.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811411" y="4784527"/>
            <a:ext cx="6387822" cy="2609136"/>
          </a:xfrm>
          <a:prstGeom prst="roundRect">
            <a:avLst>
              <a:gd name="adj" fmla="val 373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50846" y="5023961"/>
            <a:ext cx="695563" cy="695563"/>
          </a:xfrm>
          <a:prstGeom prst="roundRect">
            <a:avLst>
              <a:gd name="adj" fmla="val 13144871"/>
            </a:avLst>
          </a:prstGeom>
          <a:solidFill>
            <a:srgbClr val="A95B95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2179" y="5215295"/>
            <a:ext cx="312896" cy="31289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50846" y="5951339"/>
            <a:ext cx="274534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Inline Product Display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1050846" y="6412468"/>
            <a:ext cx="5908953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See product results directly within your chat, eliminating the need to navigate between pages.</a:t>
            </a:r>
            <a:endParaRPr lang="en-US" sz="1800" dirty="0"/>
          </a:p>
        </p:txBody>
      </p:sp>
      <p:sp>
        <p:nvSpPr>
          <p:cNvPr id="18" name="Shape 13"/>
          <p:cNvSpPr/>
          <p:nvPr/>
        </p:nvSpPr>
        <p:spPr>
          <a:xfrm>
            <a:off x="7431048" y="4784527"/>
            <a:ext cx="6387941" cy="2609136"/>
          </a:xfrm>
          <a:prstGeom prst="roundRect">
            <a:avLst>
              <a:gd name="adj" fmla="val 373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70483" y="5023961"/>
            <a:ext cx="695563" cy="695563"/>
          </a:xfrm>
          <a:prstGeom prst="roundRect">
            <a:avLst>
              <a:gd name="adj" fmla="val 13144871"/>
            </a:avLst>
          </a:prstGeom>
          <a:solidFill>
            <a:srgbClr val="A95B95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1816" y="5215295"/>
            <a:ext cx="312896" cy="31289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70483" y="5951339"/>
            <a:ext cx="258437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One-Click Collection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7670483" y="6412468"/>
            <a:ext cx="5909072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Easily add discovered products to your personal collection for later review or purchase.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398" y="558998"/>
            <a:ext cx="10936010" cy="564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Core Features: Enhancing Your Shopping Journey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398" y="1657112"/>
            <a:ext cx="6355794" cy="63557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0827" y="1631752"/>
            <a:ext cx="3965138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Unified AI Shopping Assistant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570827" y="2173843"/>
            <a:ext cx="635579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single conversational interface for all your shopping needs.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0827" y="2570083"/>
            <a:ext cx="635579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 detects search intent and performs automatic grounding searches.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0827" y="2966323"/>
            <a:ext cx="635579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Products are seamlessly displayed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inline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with the conversation.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0827" y="3362563"/>
            <a:ext cx="635579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Add products to your collection with a single tap.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0827" y="3890963"/>
            <a:ext cx="2710458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My Collection Page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570827" y="4433054"/>
            <a:ext cx="635579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Organize and review all your saved products.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0827" y="4829294"/>
            <a:ext cx="635579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Search and filter your collection with ease.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70827" y="5225534"/>
            <a:ext cx="635579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Manage saved items with intuitive controls.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961" y="841891"/>
            <a:ext cx="9980176" cy="657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Architecture: Powering the Experience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827961" y="1972270"/>
            <a:ext cx="12974479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application is built on a robust 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microservices architecture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and follows the MVVM pattern for a scalable and maintainable solution.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2061091" y="3201710"/>
            <a:ext cx="262878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API Service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827961" y="3672245"/>
            <a:ext cx="3861911" cy="75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Main gateway for all client requests, orchestrating other services.</a:t>
            </a:r>
            <a:endParaRPr lang="en-US" sz="1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4678" y="2731651"/>
            <a:ext cx="4541044" cy="4541044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123" y="3683615"/>
            <a:ext cx="353973" cy="3539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40528" y="2616875"/>
            <a:ext cx="262878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 Service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9940528" y="3087410"/>
            <a:ext cx="3861911" cy="1135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Integrates with Google Gemini API for intelligent conversations and grounding searches.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678" y="2731651"/>
            <a:ext cx="4541044" cy="4541044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1878" y="3420368"/>
            <a:ext cx="353973" cy="35397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58876" y="4577715"/>
            <a:ext cx="262878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Scraping Service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10058876" y="5048250"/>
            <a:ext cx="3743563" cy="75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Efficiently extracts product data from Arukereso.hu.</a:t>
            </a:r>
            <a:endParaRPr lang="en-US" sz="18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4678" y="2731651"/>
            <a:ext cx="4541044" cy="4541044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03885" y="5098316"/>
            <a:ext cx="353973" cy="35397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940528" y="6160056"/>
            <a:ext cx="3045023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Mobile App (.NET MAUI)</a:t>
            </a:r>
            <a:endParaRPr lang="en-US" sz="2050" dirty="0"/>
          </a:p>
        </p:txBody>
      </p:sp>
      <p:sp>
        <p:nvSpPr>
          <p:cNvPr id="17" name="Text 9"/>
          <p:cNvSpPr/>
          <p:nvPr/>
        </p:nvSpPr>
        <p:spPr>
          <a:xfrm>
            <a:off x="9940528" y="6630591"/>
            <a:ext cx="3861911" cy="75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user-facing application providing a seamless shopping experience.</a:t>
            </a:r>
            <a:endParaRPr lang="en-US" sz="18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678" y="2731651"/>
            <a:ext cx="4541044" cy="4541044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62051" y="6398478"/>
            <a:ext cx="353973" cy="353973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2061091" y="5764411"/>
            <a:ext cx="262878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SQLite Database</a:t>
            </a:r>
            <a:endParaRPr lang="en-US" sz="2050" dirty="0"/>
          </a:p>
        </p:txBody>
      </p:sp>
      <p:sp>
        <p:nvSpPr>
          <p:cNvPr id="21" name="Text 11"/>
          <p:cNvSpPr/>
          <p:nvPr/>
        </p:nvSpPr>
        <p:spPr>
          <a:xfrm>
            <a:off x="827961" y="6234946"/>
            <a:ext cx="3861911" cy="75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Reliable file-based storage for products and conversation memory.</a:t>
            </a:r>
            <a:endParaRPr lang="en-US" sz="1850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4678" y="2731651"/>
            <a:ext cx="4541044" cy="4541044"/>
          </a:xfrm>
          <a:prstGeom prst="rect">
            <a:avLst/>
          </a:prstGeom>
        </p:spPr>
      </p:pic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10892" y="5524202"/>
            <a:ext cx="353973" cy="3539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89754"/>
            <a:ext cx="981408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Technologies Driving Innovation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4037" y="2069306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89867" y="221587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.NET MAUI 8.0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789867" y="2706886"/>
            <a:ext cx="53710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Cross-platform mobile application framework for native experiences.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9505" y="2069306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95335" y="221587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C# 12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8395335" y="2706886"/>
            <a:ext cx="53710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Leveraging modern language features for efficient and clean code.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037" y="3990737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89867" y="413730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Google Gemini API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789867" y="4628317"/>
            <a:ext cx="53710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AI-powered conversational service for intelligent interactions.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9505" y="3990737"/>
            <a:ext cx="617220" cy="6172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95335" y="413730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Auth0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8395335" y="4628317"/>
            <a:ext cx="537102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Secure OAuth2/OIDC authentication for user access.</a:t>
            </a:r>
            <a:endParaRPr lang="en-US" sz="19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4037" y="5912168"/>
            <a:ext cx="617220" cy="61722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89867" y="6058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SQLite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789867" y="6549747"/>
            <a:ext cx="53710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Lightweight, file-based database for local data persistence.</a:t>
            </a:r>
            <a:endParaRPr lang="en-US" sz="19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69505" y="5912168"/>
            <a:ext cx="617220" cy="61722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95335" y="6058733"/>
            <a:ext cx="290643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Docker &amp; Kubernetes</a:t>
            </a:r>
            <a:endParaRPr lang="en-US" sz="2150" dirty="0"/>
          </a:p>
        </p:txBody>
      </p:sp>
      <p:sp>
        <p:nvSpPr>
          <p:cNvPr id="20" name="Text 12"/>
          <p:cNvSpPr/>
          <p:nvPr/>
        </p:nvSpPr>
        <p:spPr>
          <a:xfrm>
            <a:off x="8395335" y="6549747"/>
            <a:ext cx="53710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Containerization and orchestration for scalable deployments.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3797" y="671870"/>
            <a:ext cx="10558224" cy="677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Seamless Experience: AI Tools in Action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53797" y="1837253"/>
            <a:ext cx="12922806" cy="780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AI assistant is equipped with advanced tools to provide a truly intelligent shopping experience. The core of this is the 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Grounding Search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53797" y="2892266"/>
            <a:ext cx="24384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01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53797" y="3276362"/>
            <a:ext cx="4145042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6" name="Text 4"/>
          <p:cNvSpPr/>
          <p:nvPr/>
        </p:nvSpPr>
        <p:spPr>
          <a:xfrm>
            <a:off x="853797" y="3459242"/>
            <a:ext cx="2710458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Query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853797" y="3944422"/>
            <a:ext cx="4145042" cy="780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You ask naturally: "Find me a laptop under 50,000 HUF."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242679" y="2892266"/>
            <a:ext cx="24384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02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5242679" y="3276362"/>
            <a:ext cx="4145042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0" name="Text 8"/>
          <p:cNvSpPr/>
          <p:nvPr/>
        </p:nvSpPr>
        <p:spPr>
          <a:xfrm>
            <a:off x="5242679" y="3459242"/>
            <a:ext cx="2710458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Intent Detection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242679" y="3944422"/>
            <a:ext cx="4145042" cy="780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 analyzes your message and understands you're looking for products.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631561" y="2892266"/>
            <a:ext cx="24384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31561" y="3276362"/>
            <a:ext cx="4145042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4" name="Text 12"/>
          <p:cNvSpPr/>
          <p:nvPr/>
        </p:nvSpPr>
        <p:spPr>
          <a:xfrm>
            <a:off x="9631561" y="3459242"/>
            <a:ext cx="2710458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Grounding Search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9631561" y="3944422"/>
            <a:ext cx="4145042" cy="1170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 automatically calls the SearchProductsTool, which queries our Scraping Service.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853797" y="5542002"/>
            <a:ext cx="24384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853797" y="5926098"/>
            <a:ext cx="6339483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8" name="Text 16"/>
          <p:cNvSpPr/>
          <p:nvPr/>
        </p:nvSpPr>
        <p:spPr>
          <a:xfrm>
            <a:off x="853797" y="6108978"/>
            <a:ext cx="2710458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Inline Results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853797" y="6594158"/>
            <a:ext cx="6339483" cy="780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Products from Arukereso.hu are seamlessly displayed within your chat conversation.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7437120" y="5542002"/>
            <a:ext cx="24384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05</a:t>
            </a:r>
            <a:endParaRPr lang="en-US" sz="1900" dirty="0"/>
          </a:p>
        </p:txBody>
      </p:sp>
      <p:sp>
        <p:nvSpPr>
          <p:cNvPr id="21" name="Shape 19"/>
          <p:cNvSpPr/>
          <p:nvPr/>
        </p:nvSpPr>
        <p:spPr>
          <a:xfrm>
            <a:off x="7437120" y="5926098"/>
            <a:ext cx="6339483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22" name="Text 20"/>
          <p:cNvSpPr/>
          <p:nvPr/>
        </p:nvSpPr>
        <p:spPr>
          <a:xfrm>
            <a:off x="7437120" y="6108978"/>
            <a:ext cx="2710458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Interaction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7437120" y="6594158"/>
            <a:ext cx="6339483" cy="780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You can save products, ask follow-up questions, or refine your search.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723" y="506492"/>
            <a:ext cx="9673947" cy="511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Robust Data Model: Organizing Your Information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723" y="1501497"/>
            <a:ext cx="6445806" cy="64458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7491" y="1460063"/>
            <a:ext cx="6445806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data model is designed for efficiency and clarity, ensuring your product and conversation data is securely managed.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547491" y="2233613"/>
            <a:ext cx="2456021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Product Entity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547491" y="2724745"/>
            <a:ext cx="644580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Primary Key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47491" y="3083838"/>
            <a:ext cx="644580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Name: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Product name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47491" y="3442930"/>
            <a:ext cx="644580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Price: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Product price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547491" y="3802023"/>
            <a:ext cx="644580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ImageUrl &amp; ProductUrl: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Direct links for product information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47491" y="4161115"/>
            <a:ext cx="644580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UserId: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Links products to specific users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7547491" y="4639985"/>
            <a:ext cx="2621042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Conversation Memory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547491" y="5131118"/>
            <a:ext cx="644580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Conversation Entity: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Tracks entire conversations.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547491" y="5490210"/>
            <a:ext cx="644580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ConversationMessage: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Stores individual chat messages with context.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7547491" y="5950625"/>
            <a:ext cx="6445806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Leveraging SQLite and Entity Framework Core, we ensure reliable data persistence and seamless user-specific data indexing.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805" y="643295"/>
            <a:ext cx="7621191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Device Features: Enhanced Mobile Experience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247805" y="2178368"/>
            <a:ext cx="7621191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Product Assistant mobile app integrates essential device features to provide a smooth and contextual user experience.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7805" y="3119080"/>
            <a:ext cx="7621191" cy="2124789"/>
          </a:xfrm>
          <a:prstGeom prst="roundRect">
            <a:avLst>
              <a:gd name="adj" fmla="val 6886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17325" y="3119080"/>
            <a:ext cx="121920" cy="2124789"/>
          </a:xfrm>
          <a:prstGeom prst="roundRect">
            <a:avLst>
              <a:gd name="adj" fmla="val 74953"/>
            </a:avLst>
          </a:prstGeom>
          <a:solidFill>
            <a:srgbClr val="A95B95"/>
          </a:solidFill>
          <a:ln/>
        </p:spPr>
      </p:sp>
      <p:sp>
        <p:nvSpPr>
          <p:cNvPr id="7" name="Text 4"/>
          <p:cNvSpPr/>
          <p:nvPr/>
        </p:nvSpPr>
        <p:spPr>
          <a:xfrm>
            <a:off x="6587252" y="3367088"/>
            <a:ext cx="379618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Network Connectivity Detection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587252" y="3799642"/>
            <a:ext cx="7033736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monitoring of your network status.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587252" y="4223742"/>
            <a:ext cx="7033736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Prevents API calls when offline, saving data and battery.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587252" y="4647843"/>
            <a:ext cx="7033736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Enables smart data synchronization when connection is restored.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47805" y="5461397"/>
            <a:ext cx="7621191" cy="2124789"/>
          </a:xfrm>
          <a:prstGeom prst="roundRect">
            <a:avLst>
              <a:gd name="adj" fmla="val 6886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217325" y="5461397"/>
            <a:ext cx="121920" cy="2124789"/>
          </a:xfrm>
          <a:prstGeom prst="roundRect">
            <a:avLst>
              <a:gd name="adj" fmla="val 74953"/>
            </a:avLst>
          </a:prstGeom>
          <a:solidFill>
            <a:srgbClr val="A95B95"/>
          </a:solidFill>
          <a:ln/>
        </p:spPr>
      </p:sp>
      <p:sp>
        <p:nvSpPr>
          <p:cNvPr id="13" name="Text 10"/>
          <p:cNvSpPr/>
          <p:nvPr/>
        </p:nvSpPr>
        <p:spPr>
          <a:xfrm>
            <a:off x="6587252" y="5709404"/>
            <a:ext cx="248614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Geolocation Services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6587252" y="6141958"/>
            <a:ext cx="7033736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Retrieves your current location for personalized results.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587252" y="6566059"/>
            <a:ext cx="7033736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Calculates distances to product stores for convenience.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587252" y="6990159"/>
            <a:ext cx="7033736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Supports location-based product recommendations and store finding.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8048" y="803791"/>
            <a:ext cx="624232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Deployment &amp; Scalability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8048" y="1783437"/>
            <a:ext cx="7540704" cy="1099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Whether for local development or production, Product Assistant is designed for flexible deployment using modern containerization and orchestration technologies.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6288048" y="3140512"/>
            <a:ext cx="3655814" cy="2394585"/>
          </a:xfrm>
          <a:prstGeom prst="roundRect">
            <a:avLst>
              <a:gd name="adj" fmla="val 401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24625" y="3377089"/>
            <a:ext cx="3182660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Local Development with Docker Compose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524625" y="4150757"/>
            <a:ext cx="3182660" cy="1099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Easily spin up all microservices with a single command for quick local testing and development.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10172819" y="3140512"/>
            <a:ext cx="3655933" cy="2394585"/>
          </a:xfrm>
          <a:prstGeom prst="roundRect">
            <a:avLst>
              <a:gd name="adj" fmla="val 401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9396" y="3377089"/>
            <a:ext cx="302252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Kubernetes Deployment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409396" y="3832622"/>
            <a:ext cx="3182779" cy="1465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 production, deploy with Kubernetes for robust orchestration, scalability, and high availability.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6288048" y="5764054"/>
            <a:ext cx="7540704" cy="1661636"/>
          </a:xfrm>
          <a:prstGeom prst="roundRect">
            <a:avLst>
              <a:gd name="adj" fmla="val 579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4625" y="6000631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CI/CD Integration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524625" y="6456164"/>
            <a:ext cx="7067550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Automated build and deployment pipelines using GitHub Actions or Azure DevOps ensure continuous delivery.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2025-11-23T21:28:09Z</dcterms:created>
  <dcterms:modified xsi:type="dcterms:W3CDTF">2025-11-23T21:28:09Z</dcterms:modified>
</cp:coreProperties>
</file>